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63" r:id="rId15"/>
    <p:sldId id="264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799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20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59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5716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58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110C-85FA-40B4-930C-C6E4AF5BF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15DD96-11F2-9A45-63F6-2CF9E98CC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4E3C-835E-6F5C-148C-C6AD2E53E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D140-DD9B-4D85-BA91-7B26E184BFD7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1ACA1-DCD0-C7DA-F2B8-4E5425FB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922E5-9535-CE08-BADC-26DB748E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BB1D-FD0E-45F0-AEC2-DBFD67451C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060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486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27AD0-6C3C-57E4-E591-DBD49C3D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66" y="1817230"/>
            <a:ext cx="9320068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20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41952-1E9B-938A-5F8A-BFD4137F3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15"/>
            <a:ext cx="12192000" cy="63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8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A4046-4CF1-189E-439E-B3E2465D6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412"/>
            <a:ext cx="12192000" cy="579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0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F9235-84C3-9EAA-5B66-62D74BBA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19"/>
            <a:ext cx="12192000" cy="63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2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681B2-D2BF-D5DD-F502-662AC6E0F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54"/>
            <a:ext cx="12192000" cy="649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A3C39-93C5-B3CA-E639-E4E35984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" y="845596"/>
            <a:ext cx="11979678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1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409EC-E559-DDD7-EA58-02ED3E21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47"/>
            <a:ext cx="12192000" cy="61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6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051A9C-8EA2-9884-4F7E-36E17705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391"/>
            <a:ext cx="12192000" cy="51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62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47EB8-BD48-B967-4DF3-67070C116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944"/>
            <a:ext cx="12192000" cy="498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1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10EBA4-B0FD-78CD-B073-F3F909FC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356"/>
            <a:ext cx="12192000" cy="434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28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D6CAE-096A-C386-E5AE-7B0203DF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36" y="1821040"/>
            <a:ext cx="8161727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6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A9C91-AB31-4C3B-FE8A-B25C07B3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501"/>
            <a:ext cx="12192000" cy="55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8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8BBFF-4E32-4098-D8E1-BFDA7E04E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372"/>
            <a:ext cx="12192000" cy="63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1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FAFAE-165B-8EA2-6F00-8927C0A8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637"/>
            <a:ext cx="12192000" cy="61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7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5781-7021-AC74-B2DD-72CCC7B1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36"/>
            <a:ext cx="12192000" cy="650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88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C323D9-3C6B-FF34-ACFD-512B6973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5" y="1363801"/>
            <a:ext cx="11187129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46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08698-E639-56A1-A02E-7934D93F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5"/>
            <a:ext cx="12192000" cy="68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1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0A2F9-D887-2FF6-E0A2-82F81A0BC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344"/>
            <a:ext cx="12192000" cy="64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4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051E4-3714-6023-822F-C50043AB8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313"/>
            <a:ext cx="12192000" cy="62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58221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8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2025-03-11T10:19:11Z</dcterms:created>
  <dcterms:modified xsi:type="dcterms:W3CDTF">2025-03-11T10:28:00Z</dcterms:modified>
</cp:coreProperties>
</file>